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20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0BA8-F8C0-4DCF-9156-9848FAF15C93}" type="datetimeFigureOut">
              <a:rPr lang="en-US" smtClean="0"/>
              <a:t>3/1/13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AB8C-256A-4F98-A73B-70B1C3DAB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918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0BA8-F8C0-4DCF-9156-9848FAF15C93}" type="datetimeFigureOut">
              <a:rPr lang="en-US" smtClean="0"/>
              <a:t>3/1/13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AB8C-256A-4F98-A73B-70B1C3DAB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18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0BA8-F8C0-4DCF-9156-9848FAF15C93}" type="datetimeFigureOut">
              <a:rPr lang="en-US" smtClean="0"/>
              <a:t>3/1/13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AB8C-256A-4F98-A73B-70B1C3DAB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447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0BA8-F8C0-4DCF-9156-9848FAF15C93}" type="datetimeFigureOut">
              <a:rPr lang="en-US" smtClean="0"/>
              <a:t>3/1/13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AB8C-256A-4F98-A73B-70B1C3DAB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842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0BA8-F8C0-4DCF-9156-9848FAF15C93}" type="datetimeFigureOut">
              <a:rPr lang="en-US" smtClean="0"/>
              <a:t>3/1/13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AB8C-256A-4F98-A73B-70B1C3DAB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0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0BA8-F8C0-4DCF-9156-9848FAF15C93}" type="datetimeFigureOut">
              <a:rPr lang="en-US" smtClean="0"/>
              <a:t>3/1/13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AB8C-256A-4F98-A73B-70B1C3DAB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756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0BA8-F8C0-4DCF-9156-9848FAF15C93}" type="datetimeFigureOut">
              <a:rPr lang="en-US" smtClean="0"/>
              <a:t>3/1/13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AB8C-256A-4F98-A73B-70B1C3DAB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79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0BA8-F8C0-4DCF-9156-9848FAF15C93}" type="datetimeFigureOut">
              <a:rPr lang="en-US" smtClean="0"/>
              <a:t>3/1/13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AB8C-256A-4F98-A73B-70B1C3DAB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31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0BA8-F8C0-4DCF-9156-9848FAF15C93}" type="datetimeFigureOut">
              <a:rPr lang="en-US" smtClean="0"/>
              <a:t>3/1/13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AB8C-256A-4F98-A73B-70B1C3DAB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361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0BA8-F8C0-4DCF-9156-9848FAF15C93}" type="datetimeFigureOut">
              <a:rPr lang="en-US" smtClean="0"/>
              <a:t>3/1/13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AB8C-256A-4F98-A73B-70B1C3DAB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247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0BA8-F8C0-4DCF-9156-9848FAF15C93}" type="datetimeFigureOut">
              <a:rPr lang="en-US" smtClean="0"/>
              <a:t>3/1/13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AB8C-256A-4F98-A73B-70B1C3DAB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926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B0BA8-F8C0-4DCF-9156-9848FAF15C93}" type="datetimeFigureOut">
              <a:rPr lang="en-US" smtClean="0"/>
              <a:t>3/1/13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DAB8C-256A-4F98-A73B-70B1C3DAB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05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kaplan2015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490" y="0"/>
            <a:ext cx="101346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610" y="22860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Bacon’s Rebellion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4038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By Alex Kaplan and </a:t>
            </a:r>
            <a:r>
              <a:rPr lang="en-US" dirty="0" err="1" smtClean="0">
                <a:solidFill>
                  <a:srgbClr val="7030A0"/>
                </a:solidFill>
              </a:rPr>
              <a:t>Rigel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Liedke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350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Events of Bacon’s Rebellion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Indentured servants earn freedom and move into the back lands where they come in contact with and eventually in combat with </a:t>
            </a:r>
            <a:r>
              <a:rPr lang="en-US" dirty="0"/>
              <a:t>N</a:t>
            </a:r>
            <a:r>
              <a:rPr lang="en-US" dirty="0" smtClean="0"/>
              <a:t>ative Americans. </a:t>
            </a:r>
          </a:p>
          <a:p>
            <a:r>
              <a:rPr lang="en-US" dirty="0" smtClean="0"/>
              <a:t>In 1676 Nathaniel Bacon and his followers go to the house of burgesses for help in defending against the attacking Indians.</a:t>
            </a:r>
          </a:p>
          <a:p>
            <a:r>
              <a:rPr lang="en-US" dirty="0" smtClean="0"/>
              <a:t>The house burgesses as the natives are good for trade.</a:t>
            </a:r>
          </a:p>
          <a:p>
            <a:r>
              <a:rPr lang="en-US" dirty="0" smtClean="0"/>
              <a:t>In response to the neglect Bacon and followers set fire to parts of James Town.</a:t>
            </a:r>
          </a:p>
          <a:p>
            <a:r>
              <a:rPr lang="en-US" dirty="0" smtClean="0"/>
              <a:t>Soon after Nathaniel Bacon dies of dysentery and his rebellion dies with him.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594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1491</TotalTime>
  <Words>100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Bacon’s Rebellion</vt:lpstr>
      <vt:lpstr>The Events of Bacon’s Rebellion</vt:lpstr>
    </vt:vector>
  </TitlesOfParts>
  <Company>RSU 14 Windham / Raymond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Bacon’s Rebellion</dc:title>
  <dc:creator>Windows User</dc:creator>
  <cp:lastModifiedBy>Dominic Lambek</cp:lastModifiedBy>
  <cp:revision>6</cp:revision>
  <dcterms:created xsi:type="dcterms:W3CDTF">2013-02-28T12:59:04Z</dcterms:created>
  <dcterms:modified xsi:type="dcterms:W3CDTF">2013-03-01T14:16:25Z</dcterms:modified>
</cp:coreProperties>
</file>